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8" r:id="rId3"/>
    <p:sldId id="259" r:id="rId4"/>
    <p:sldId id="266" r:id="rId5"/>
    <p:sldId id="267" r:id="rId6"/>
    <p:sldId id="268" r:id="rId7"/>
    <p:sldId id="262" r:id="rId8"/>
    <p:sldId id="282" r:id="rId9"/>
    <p:sldId id="276" r:id="rId10"/>
    <p:sldId id="277" r:id="rId11"/>
    <p:sldId id="279" r:id="rId12"/>
    <p:sldId id="280" r:id="rId13"/>
    <p:sldId id="271" r:id="rId14"/>
    <p:sldId id="274" r:id="rId15"/>
    <p:sldId id="275" r:id="rId16"/>
    <p:sldId id="265" r:id="rId17"/>
    <p:sldId id="260" r:id="rId18"/>
    <p:sldId id="261" r:id="rId19"/>
    <p:sldId id="264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16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6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7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475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15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323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729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213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00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8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82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3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65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85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9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79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2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1922BEB-7A5D-4006-BD9F-4CA45AF9A611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E314762-BCE2-4639-9439-D9D8640E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4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FIGHTING DISEASES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KILL OR HARM THE PATHOGEN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TEARS</a:t>
            </a:r>
          </a:p>
          <a:p>
            <a:r>
              <a:rPr lang="en-US" dirty="0" smtClean="0"/>
              <a:t>SALIVA</a:t>
            </a:r>
          </a:p>
          <a:p>
            <a:r>
              <a:rPr lang="en-US" dirty="0" smtClean="0"/>
              <a:t>MUCOUS</a:t>
            </a:r>
          </a:p>
          <a:p>
            <a:r>
              <a:rPr lang="en-US" dirty="0" smtClean="0"/>
              <a:t>SWEAT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43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DEFENSES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FEVER</a:t>
            </a:r>
          </a:p>
          <a:p>
            <a:r>
              <a:rPr lang="en-US" dirty="0" smtClean="0"/>
              <a:t>WHITE BLOOD  CELLS</a:t>
            </a:r>
          </a:p>
          <a:p>
            <a:r>
              <a:rPr lang="en-US" dirty="0" smtClean="0"/>
              <a:t>INFLAMMATION</a:t>
            </a:r>
          </a:p>
          <a:p>
            <a:pPr lvl="1"/>
            <a:r>
              <a:rPr lang="en-US" dirty="0" smtClean="0"/>
              <a:t>HISTAMINES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932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7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563" y="2415550"/>
            <a:ext cx="3657600" cy="4240211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SPECIFIC DEFENSES WILL ONLY FIGHT ONE PATHOGEN AT A TIME.  </a:t>
            </a:r>
          </a:p>
          <a:p>
            <a:r>
              <a:rPr lang="en-US" sz="2800" dirty="0" smtClean="0"/>
              <a:t>Ex:  a T cell for chicken pox, will not help you fight the flu.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2506696"/>
            <a:ext cx="3979396" cy="4745963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B cells </a:t>
            </a:r>
          </a:p>
          <a:p>
            <a:pPr lvl="2"/>
            <a:r>
              <a:rPr lang="en-US" sz="2400" dirty="0" smtClean="0"/>
              <a:t>fights </a:t>
            </a:r>
            <a:r>
              <a:rPr lang="en-US" sz="2400" dirty="0"/>
              <a:t>the pathogen as it floats around in your body</a:t>
            </a:r>
          </a:p>
          <a:p>
            <a:pPr lvl="1"/>
            <a:r>
              <a:rPr lang="en-US" sz="2800" dirty="0"/>
              <a:t>T cells</a:t>
            </a:r>
          </a:p>
          <a:p>
            <a:pPr lvl="2"/>
            <a:r>
              <a:rPr lang="en-US" sz="2400" dirty="0" smtClean="0"/>
              <a:t>fights </a:t>
            </a:r>
            <a:r>
              <a:rPr lang="en-US" sz="2400" dirty="0"/>
              <a:t>the pathogen AFTER it has infected your cells – </a:t>
            </a:r>
          </a:p>
        </p:txBody>
      </p:sp>
    </p:spTree>
    <p:extLst>
      <p:ext uri="{BB962C8B-B14F-4D97-AF65-F5344CB8AC3E}">
        <p14:creationId xmlns:p14="http://schemas.microsoft.com/office/powerpoint/2010/main" val="56890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43158"/>
            <a:ext cx="6798734" cy="13038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 CELLS – fight pathogens outside your body cells (in blood)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4600"/>
            <a:ext cx="6347714" cy="4517363"/>
          </a:xfrm>
        </p:spPr>
        <p:txBody>
          <a:bodyPr>
            <a:noAutofit/>
          </a:bodyPr>
          <a:lstStyle/>
          <a:p>
            <a:r>
              <a:rPr lang="en-US" sz="2000" dirty="0" smtClean="0"/>
              <a:t>RECOGNIZE THE  PATHOGEN AS FOREIGN</a:t>
            </a:r>
          </a:p>
          <a:p>
            <a:r>
              <a:rPr lang="en-US" sz="2000" dirty="0" smtClean="0"/>
              <a:t>BODY MAKES TAKES AN IMAGE OF THE PATHOGEN</a:t>
            </a:r>
          </a:p>
          <a:p>
            <a:r>
              <a:rPr lang="en-US" sz="2000" dirty="0" smtClean="0"/>
              <a:t>INFORMATION GOES TO THE B CELLS AND THEY MAKE ANTIBODIES TO GET RID OF THE PATHOGEN</a:t>
            </a:r>
          </a:p>
          <a:p>
            <a:r>
              <a:rPr lang="en-US" sz="2000" dirty="0" smtClean="0"/>
              <a:t>THESE ANTIBODIES ARE RELEASED INTO THE BLOOD AND DISABLE THE PATHOGEN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6139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 CELLS – fight pathogens inside your body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RECOGNIZE THE  PATHOGEN AS FOREIGN</a:t>
            </a:r>
          </a:p>
          <a:p>
            <a:r>
              <a:rPr lang="en-US" sz="2400" dirty="0"/>
              <a:t>BODY MAKES TAKES AN IMAGE OF THE PATHOGEN</a:t>
            </a:r>
          </a:p>
          <a:p>
            <a:r>
              <a:rPr lang="en-US" sz="2400" dirty="0"/>
              <a:t>INFORMATION GOES TO THE T</a:t>
            </a:r>
            <a:r>
              <a:rPr lang="en-US" sz="2400" dirty="0" smtClean="0"/>
              <a:t> </a:t>
            </a:r>
            <a:r>
              <a:rPr lang="en-US" sz="2400" dirty="0"/>
              <a:t>CELLS AND </a:t>
            </a:r>
            <a:r>
              <a:rPr lang="en-US" sz="2400" dirty="0" smtClean="0"/>
              <a:t>they learn to recognize the pathogen</a:t>
            </a:r>
            <a:endParaRPr lang="en-US" sz="2400" dirty="0"/>
          </a:p>
          <a:p>
            <a:r>
              <a:rPr lang="en-US" sz="2400" dirty="0" smtClean="0"/>
              <a:t>Some T cells go out and destroy all cells that have the pathogen in 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5003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your body fights a disease it creates a memory of the disease</a:t>
            </a:r>
          </a:p>
          <a:p>
            <a:r>
              <a:rPr lang="en-US" dirty="0" smtClean="0"/>
              <a:t>We call this memory immunity – it means that you won’t get sick from this disease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0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forms</a:t>
            </a:r>
          </a:p>
          <a:p>
            <a:pPr lvl="1"/>
            <a:r>
              <a:rPr lang="en-US" dirty="0" smtClean="0"/>
              <a:t>Passive – you inherit it</a:t>
            </a:r>
          </a:p>
          <a:p>
            <a:pPr lvl="1"/>
            <a:r>
              <a:rPr lang="en-US" dirty="0" smtClean="0"/>
              <a:t>Active – you get it from experiencing the pathogen</a:t>
            </a:r>
          </a:p>
          <a:p>
            <a:r>
              <a:rPr lang="en-US" dirty="0" smtClean="0"/>
              <a:t>Caused when your body creates a memory of the pathogen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 a shot with a small amount of the disease in it that is disabled.</a:t>
            </a:r>
          </a:p>
          <a:p>
            <a:r>
              <a:rPr lang="en-US" dirty="0" smtClean="0"/>
              <a:t>Body recognizes the disease as foreign and “fights” it</a:t>
            </a:r>
          </a:p>
          <a:p>
            <a:r>
              <a:rPr lang="en-US" dirty="0" smtClean="0"/>
              <a:t>When we “give” immunity your body gets a memory of a disease it never had.</a:t>
            </a:r>
          </a:p>
          <a:p>
            <a:r>
              <a:rPr lang="en-US" dirty="0" smtClean="0"/>
              <a:t>Next time your body will remember the disease and easily </a:t>
            </a:r>
            <a:r>
              <a:rPr lang="en-US" smtClean="0"/>
              <a:t>fight it.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is tricked into thinking that allergens are foreign particles</a:t>
            </a:r>
          </a:p>
          <a:p>
            <a:r>
              <a:rPr lang="en-US" dirty="0" smtClean="0"/>
              <a:t>Body over reacts in trying to get rid of the allergens</a:t>
            </a:r>
          </a:p>
          <a:p>
            <a:r>
              <a:rPr lang="en-US" dirty="0" smtClean="0"/>
              <a:t>You sneeze,  get a runny nose and teary eyes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FIGHTING?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illnesses are caused by a “bug” or germ of some sort.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PATHOGEN</a:t>
            </a:r>
            <a:r>
              <a:rPr lang="en-US" dirty="0" smtClean="0"/>
              <a:t> – fancy word for a germ or what makes you sick.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Pathogens can be shared/</a:t>
            </a:r>
            <a:r>
              <a:rPr lang="en-US" b="1" dirty="0" smtClean="0"/>
              <a:t>transmitted</a:t>
            </a:r>
            <a:r>
              <a:rPr lang="en-US" dirty="0" smtClean="0"/>
              <a:t>, they are </a:t>
            </a:r>
            <a:r>
              <a:rPr lang="en-US" b="1" u="sng" dirty="0" smtClean="0"/>
              <a:t>infectious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AUTOIMMUNE DISEASE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diseases trick your body into thinking that your cells are foreign.</a:t>
            </a:r>
          </a:p>
          <a:p>
            <a:r>
              <a:rPr lang="en-US" dirty="0" smtClean="0"/>
              <a:t>You attack your own cells, </a:t>
            </a:r>
          </a:p>
          <a:p>
            <a:r>
              <a:rPr lang="en-US" dirty="0" smtClean="0"/>
              <a:t>HIV, diabetes, rheumatoid arthritis,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WAYS TO FIGHT 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Skin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Fever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Mucus membranes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Chemicals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BACTERIA**</a:t>
            </a:r>
          </a:p>
          <a:p>
            <a:r>
              <a:rPr lang="en-US" dirty="0" smtClean="0"/>
              <a:t>VIRUSES**</a:t>
            </a:r>
          </a:p>
          <a:p>
            <a:r>
              <a:rPr lang="en-US" dirty="0" smtClean="0"/>
              <a:t>FUNGI</a:t>
            </a:r>
          </a:p>
          <a:p>
            <a:r>
              <a:rPr lang="en-US" dirty="0" smtClean="0"/>
              <a:t>PROTOZOA</a:t>
            </a:r>
          </a:p>
          <a:p>
            <a:r>
              <a:rPr lang="en-US" dirty="0" smtClean="0"/>
              <a:t>PARASITES</a:t>
            </a:r>
          </a:p>
          <a:p>
            <a:r>
              <a:rPr lang="en-US" dirty="0" smtClean="0"/>
              <a:t>PRIONS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0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contact</a:t>
            </a:r>
          </a:p>
          <a:p>
            <a:r>
              <a:rPr lang="en-US" dirty="0" smtClean="0"/>
              <a:t>Airborne</a:t>
            </a:r>
            <a:endParaRPr lang="en-US" dirty="0" smtClean="0"/>
          </a:p>
          <a:p>
            <a:r>
              <a:rPr lang="en-US" dirty="0" smtClean="0"/>
              <a:t>Blood/body fluids</a:t>
            </a:r>
          </a:p>
          <a:p>
            <a:r>
              <a:rPr lang="en-US" dirty="0" smtClean="0"/>
              <a:t>Vectors – animals or insects</a:t>
            </a:r>
          </a:p>
          <a:p>
            <a:r>
              <a:rPr lang="en-US" dirty="0" smtClean="0"/>
              <a:t>Food </a:t>
            </a:r>
          </a:p>
        </p:txBody>
      </p:sp>
    </p:spTree>
    <p:extLst>
      <p:ext uri="{BB962C8B-B14F-4D97-AF65-F5344CB8AC3E}">
        <p14:creationId xmlns:p14="http://schemas.microsoft.com/office/powerpoint/2010/main" val="97429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8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system recognizes and “fights” foreign cells.</a:t>
            </a:r>
          </a:p>
          <a:p>
            <a:r>
              <a:rPr lang="en-US" dirty="0" smtClean="0"/>
              <a:t>Your body can recognize “foreign” cells</a:t>
            </a:r>
          </a:p>
          <a:p>
            <a:pPr lvl="1"/>
            <a:r>
              <a:rPr lang="en-US" dirty="0" smtClean="0"/>
              <a:t>Recognizes information on the outside of the cell</a:t>
            </a:r>
          </a:p>
          <a:p>
            <a:r>
              <a:rPr lang="en-US" dirty="0" smtClean="0"/>
              <a:t>Your body tries to kill or eliminate foreign cells</a:t>
            </a:r>
          </a:p>
          <a:p>
            <a:pPr lvl="1"/>
            <a:r>
              <a:rPr lang="en-US" dirty="0" smtClean="0"/>
              <a:t>This is what your White Blood Cells do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PARTS OF 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NON-SPECIFIC</a:t>
            </a:r>
          </a:p>
          <a:p>
            <a:r>
              <a:rPr lang="en-US" dirty="0"/>
              <a:t>Non-specific defenses are used no matter what the </a:t>
            </a:r>
            <a:r>
              <a:rPr lang="en-US" b="1" u="sng" dirty="0"/>
              <a:t>pathogen</a:t>
            </a:r>
            <a:r>
              <a:rPr lang="en-US" dirty="0"/>
              <a:t> 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SPECIFIC DEFENSES WILL ONLY FIGHT ONE PATHOGEN AT A TIME.  </a:t>
            </a:r>
          </a:p>
          <a:p>
            <a:r>
              <a:rPr lang="en-US" dirty="0"/>
              <a:t>Ex:  a T cell for chicken pox, will not help you fight the flu.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13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PREVENT THE PATHOGEN FROM ENTERING YOUR BODY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SKIN</a:t>
            </a:r>
          </a:p>
          <a:p>
            <a:r>
              <a:rPr lang="en-US" dirty="0" smtClean="0"/>
              <a:t>MUCUOS</a:t>
            </a:r>
          </a:p>
          <a:p>
            <a:r>
              <a:rPr lang="en-US" dirty="0" smtClean="0"/>
              <a:t>TEARS</a:t>
            </a:r>
          </a:p>
        </p:txBody>
      </p:sp>
    </p:spTree>
    <p:extLst>
      <p:ext uri="{BB962C8B-B14F-4D97-AF65-F5344CB8AC3E}">
        <p14:creationId xmlns:p14="http://schemas.microsoft.com/office/powerpoint/2010/main" val="402653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667</TotalTime>
  <Words>544</Words>
  <Application>Microsoft Macintosh PowerPoint</Application>
  <PresentationFormat>On-screen Show (4:3)</PresentationFormat>
  <Paragraphs>93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Organic</vt:lpstr>
      <vt:lpstr>IMMUNE SYSTEM</vt:lpstr>
      <vt:lpstr>WHAT ARE WE FIGHTING?</vt:lpstr>
      <vt:lpstr>GENERAL WAYS TO FIGHT PATHOGENS</vt:lpstr>
      <vt:lpstr>Types of Pathogens</vt:lpstr>
      <vt:lpstr>Transmission</vt:lpstr>
      <vt:lpstr>STOP</vt:lpstr>
      <vt:lpstr>Immune system</vt:lpstr>
      <vt:lpstr>PARTS OF THE IMMUNE SYSTEM</vt:lpstr>
      <vt:lpstr>BARRIERS</vt:lpstr>
      <vt:lpstr>CHEMICALS</vt:lpstr>
      <vt:lpstr>INTERNAL DEFENSES</vt:lpstr>
      <vt:lpstr>STOP</vt:lpstr>
      <vt:lpstr>SPECIFIC DEFENSES</vt:lpstr>
      <vt:lpstr>B CELLS – fight pathogens outside your body cells (in blood)</vt:lpstr>
      <vt:lpstr>T CELLS – fight pathogens inside your body cells</vt:lpstr>
      <vt:lpstr>Immunity</vt:lpstr>
      <vt:lpstr>IMMUNITY</vt:lpstr>
      <vt:lpstr>VACCINES </vt:lpstr>
      <vt:lpstr>ALLERGIES</vt:lpstr>
      <vt:lpstr>AUTOIMMUNE DISEASE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IMMUNE SYSTEM</dc:title>
  <dc:creator>Kralish</dc:creator>
  <cp:lastModifiedBy>test7</cp:lastModifiedBy>
  <cp:revision>30</cp:revision>
  <dcterms:created xsi:type="dcterms:W3CDTF">2012-04-15T17:59:26Z</dcterms:created>
  <dcterms:modified xsi:type="dcterms:W3CDTF">2015-01-06T00:02:06Z</dcterms:modified>
</cp:coreProperties>
</file>