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8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5FF5093-6D83-43D1-B1AB-3A0D847A939C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E1F0E44-E67E-46E4-836F-DC2A447AC5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Blood Typing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276600"/>
            <a:ext cx="1790700" cy="26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937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Agglutination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77" b="7511"/>
          <a:stretch/>
        </p:blipFill>
        <p:spPr>
          <a:xfrm>
            <a:off x="609600" y="990600"/>
            <a:ext cx="7529037" cy="234427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352800"/>
            <a:ext cx="4572000" cy="31369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3352800"/>
            <a:ext cx="2667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Antibodies are present in the plasma which will attack RBC’s with surface antigens that are not the same as the individual’s blood type.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46901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781800" cy="990600"/>
          </a:xfrm>
        </p:spPr>
        <p:txBody>
          <a:bodyPr/>
          <a:lstStyle/>
          <a:p>
            <a:r>
              <a:rPr lang="en-US" dirty="0" smtClean="0"/>
              <a:t>ABO Blood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3733800"/>
          </a:xfrm>
        </p:spPr>
        <p:txBody>
          <a:bodyPr anchor="t"/>
          <a:lstStyle/>
          <a:p>
            <a:r>
              <a:rPr lang="en-US" dirty="0" smtClean="0"/>
              <a:t>The A blood type is found in about 41% of the American population.</a:t>
            </a:r>
          </a:p>
          <a:p>
            <a:r>
              <a:rPr lang="en-US" dirty="0" smtClean="0"/>
              <a:t>Can receive blood from A and 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donors.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118" b="53059"/>
          <a:stretch/>
        </p:blipFill>
        <p:spPr>
          <a:xfrm>
            <a:off x="5410200" y="1752600"/>
            <a:ext cx="2837696" cy="418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58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781800" cy="990600"/>
          </a:xfrm>
        </p:spPr>
        <p:txBody>
          <a:bodyPr/>
          <a:lstStyle/>
          <a:p>
            <a:r>
              <a:rPr lang="en-US" dirty="0" smtClean="0"/>
              <a:t>ABO Blood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3733800"/>
          </a:xfrm>
        </p:spPr>
        <p:txBody>
          <a:bodyPr anchor="t"/>
          <a:lstStyle/>
          <a:p>
            <a:r>
              <a:rPr lang="en-US" dirty="0" smtClean="0"/>
              <a:t>The B blood type is found in about 10% of the American population.</a:t>
            </a:r>
          </a:p>
          <a:p>
            <a:r>
              <a:rPr lang="en-US" dirty="0" smtClean="0"/>
              <a:t>Can receive blood from B and 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donors.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7" r="51793" b="54384"/>
          <a:stretch/>
        </p:blipFill>
        <p:spPr>
          <a:xfrm>
            <a:off x="5394922" y="1981200"/>
            <a:ext cx="264642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44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781800" cy="990600"/>
          </a:xfrm>
        </p:spPr>
        <p:txBody>
          <a:bodyPr/>
          <a:lstStyle/>
          <a:p>
            <a:r>
              <a:rPr lang="en-US" dirty="0" smtClean="0"/>
              <a:t>ABO Blood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3733800"/>
          </a:xfrm>
        </p:spPr>
        <p:txBody>
          <a:bodyPr anchor="t"/>
          <a:lstStyle/>
          <a:p>
            <a:r>
              <a:rPr lang="en-US" dirty="0" smtClean="0"/>
              <a:t>The AB blood type is found in about 4% of the American population.</a:t>
            </a:r>
          </a:p>
          <a:p>
            <a:r>
              <a:rPr lang="en-US" dirty="0" smtClean="0"/>
              <a:t>Can receive blood from A, B, AB,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and O donors.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27059" b="54000"/>
          <a:stretch/>
        </p:blipFill>
        <p:spPr>
          <a:xfrm>
            <a:off x="5410200" y="1828800"/>
            <a:ext cx="2662518" cy="400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19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6781800" cy="990600"/>
          </a:xfrm>
        </p:spPr>
        <p:txBody>
          <a:bodyPr/>
          <a:lstStyle/>
          <a:p>
            <a:r>
              <a:rPr lang="en-US" dirty="0" smtClean="0"/>
              <a:t>ABO Blood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3733800"/>
          </a:xfrm>
        </p:spPr>
        <p:txBody>
          <a:bodyPr anchor="t"/>
          <a:lstStyle/>
          <a:p>
            <a:r>
              <a:rPr lang="en-US" dirty="0" smtClean="0"/>
              <a:t>The O blood type is found in about 44% of the American population.</a:t>
            </a:r>
          </a:p>
          <a:p>
            <a:r>
              <a:rPr lang="en-US" dirty="0" smtClean="0"/>
              <a:t>Can receive blood from O donors.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00" r="1470" b="54000"/>
          <a:stretch/>
        </p:blipFill>
        <p:spPr>
          <a:xfrm>
            <a:off x="5466229" y="1885950"/>
            <a:ext cx="2763371" cy="388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53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Rh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648200"/>
          </a:xfrm>
        </p:spPr>
        <p:txBody>
          <a:bodyPr anchor="t"/>
          <a:lstStyle/>
          <a:p>
            <a:r>
              <a:rPr lang="en-US" dirty="0" smtClean="0"/>
              <a:t>Rh+  85% of the population</a:t>
            </a:r>
          </a:p>
          <a:p>
            <a:r>
              <a:rPr lang="en-US" dirty="0" smtClean="0"/>
              <a:t>Rh-   No antibodies are normally present.  If an Rh- individual receives RH+ blood, anti Rh+ antibodies will be produced.</a:t>
            </a:r>
          </a:p>
          <a:p>
            <a:r>
              <a:rPr lang="en-US" dirty="0" smtClean="0"/>
              <a:t>If individual receives a second Rh+ blood transfusion, antibodies will attack and rupture the Rh+ blood.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33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8153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Rh Factor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543800" cy="4648200"/>
          </a:xfrm>
        </p:spPr>
        <p:txBody>
          <a:bodyPr anchor="t"/>
          <a:lstStyle/>
          <a:p>
            <a:r>
              <a:rPr lang="en-US" dirty="0" smtClean="0"/>
              <a:t>If an Rh- woman has an Rh+ baby, her immune system will produce anti Rh+ antibodies after exposure to the fetal blood in the placental bloodstream.</a:t>
            </a:r>
          </a:p>
          <a:p>
            <a:r>
              <a:rPr lang="en-US" dirty="0" smtClean="0"/>
              <a:t>Mothers are treated with </a:t>
            </a:r>
            <a:r>
              <a:rPr lang="en-US" dirty="0" err="1" smtClean="0"/>
              <a:t>Rhogam</a:t>
            </a:r>
            <a:r>
              <a:rPr lang="en-US" dirty="0" smtClean="0"/>
              <a:t> during pregnancy and after delivery to prevent the formation of these antibodies.</a:t>
            </a:r>
          </a:p>
          <a:p>
            <a:r>
              <a:rPr lang="en-US" dirty="0" smtClean="0"/>
              <a:t>Without treatment, mother’s antibodies could kill baby and complicate future pregnancies.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6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lose more than 15-30% of your blood, pallor and weakness will result.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276600"/>
            <a:ext cx="1790700" cy="26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5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lose more than 15-30% of your blood, pallor and weakness will result.</a:t>
            </a:r>
          </a:p>
          <a:p>
            <a:r>
              <a:rPr lang="en-US" dirty="0" smtClean="0"/>
              <a:t>More than 30% will result in shock and possibly death.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276600"/>
            <a:ext cx="1790700" cy="26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19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lose more than 15-30% of your blood, pallor and weakness will result.</a:t>
            </a:r>
          </a:p>
          <a:p>
            <a:r>
              <a:rPr lang="en-US" dirty="0" smtClean="0"/>
              <a:t>More than 30% will result in shock and possibly death.</a:t>
            </a:r>
          </a:p>
          <a:p>
            <a:r>
              <a:rPr lang="en-US" dirty="0" smtClean="0"/>
              <a:t>Whole blood transfusions are given to replace substantial blood loss and treat severe anemia.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276600"/>
            <a:ext cx="1790700" cy="26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94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810500" cy="4038600"/>
          </a:xfrm>
        </p:spPr>
        <p:txBody>
          <a:bodyPr/>
          <a:lstStyle/>
          <a:p>
            <a:r>
              <a:rPr lang="en-US" dirty="0" smtClean="0"/>
              <a:t>If you lose more than 15-30% of your blood, pallor and weakness will result.</a:t>
            </a:r>
          </a:p>
          <a:p>
            <a:r>
              <a:rPr lang="en-US" dirty="0" smtClean="0"/>
              <a:t>More than 30% will result in shock and possibly death.</a:t>
            </a:r>
          </a:p>
          <a:p>
            <a:r>
              <a:rPr lang="en-US" dirty="0" smtClean="0"/>
              <a:t>Whole blood transfusions are given to replace substantial blood loss and treat severe anemia.</a:t>
            </a:r>
          </a:p>
          <a:p>
            <a:pPr lvl="1"/>
            <a:r>
              <a:rPr lang="en-US" dirty="0" smtClean="0"/>
              <a:t>Blood is collected, an anti coagulant is added </a:t>
            </a:r>
          </a:p>
          <a:p>
            <a:pPr marL="320040" lvl="1" indent="0">
              <a:buNone/>
            </a:pPr>
            <a:r>
              <a:rPr lang="en-US" dirty="0" smtClean="0"/>
              <a:t>    to prevent clotting, and it is stored in a </a:t>
            </a:r>
          </a:p>
          <a:p>
            <a:pPr marL="320040" lvl="1" indent="0">
              <a:buNone/>
            </a:pPr>
            <a:r>
              <a:rPr lang="en-US" dirty="0"/>
              <a:t> </a:t>
            </a:r>
            <a:r>
              <a:rPr lang="en-US" dirty="0" smtClean="0"/>
              <a:t>   refrigerator for up to 35 days at 4ºC.</a:t>
            </a:r>
          </a:p>
          <a:p>
            <a:pPr marL="320040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276600"/>
            <a:ext cx="1790700" cy="26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896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533400"/>
            <a:ext cx="78105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If you lose more than 15-30% of your blood, pallor and weakness will result.</a:t>
            </a:r>
          </a:p>
          <a:p>
            <a:r>
              <a:rPr lang="en-US" dirty="0" smtClean="0"/>
              <a:t>More than 30% will result in shock and possibly death.</a:t>
            </a:r>
          </a:p>
          <a:p>
            <a:r>
              <a:rPr lang="en-US" dirty="0" smtClean="0"/>
              <a:t>Whole blood transfusions are given to replace substantial blood loss and treat severe anemia.</a:t>
            </a:r>
          </a:p>
          <a:p>
            <a:pPr lvl="1"/>
            <a:r>
              <a:rPr lang="en-US" dirty="0" smtClean="0"/>
              <a:t>Blood is collected, an anti coagulant is added </a:t>
            </a:r>
          </a:p>
          <a:p>
            <a:pPr marL="320040" lvl="1" indent="0">
              <a:buNone/>
            </a:pPr>
            <a:r>
              <a:rPr lang="en-US" dirty="0" smtClean="0"/>
              <a:t>    to prevent clotting, and it is stored in a </a:t>
            </a:r>
          </a:p>
          <a:p>
            <a:pPr marL="320040" lvl="1" indent="0">
              <a:buNone/>
            </a:pPr>
            <a:r>
              <a:rPr lang="en-US" dirty="0"/>
              <a:t> </a:t>
            </a:r>
            <a:r>
              <a:rPr lang="en-US" dirty="0" smtClean="0"/>
              <a:t>   refrigerator for up to 35 days at 4ºC.</a:t>
            </a:r>
          </a:p>
          <a:p>
            <a:r>
              <a:rPr lang="en-US" dirty="0" smtClean="0"/>
              <a:t>Must get the correct blood type because 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plasma membranes of red blood cells (RBC’s)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have genetically determined proteins or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antigens.</a:t>
            </a:r>
          </a:p>
          <a:p>
            <a:pPr marL="320040" lvl="1" indent="0">
              <a:buNone/>
            </a:pPr>
            <a:endParaRPr lang="en-US" dirty="0" smtClean="0"/>
          </a:p>
          <a:p>
            <a:pPr marL="320040" lvl="1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3276600"/>
            <a:ext cx="1790700" cy="26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9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 Blood Cells (RBC’s)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4572000"/>
          </a:xfrm>
        </p:spPr>
        <p:txBody>
          <a:bodyPr anchor="t"/>
          <a:lstStyle/>
          <a:p>
            <a:r>
              <a:rPr lang="en-US" dirty="0" smtClean="0"/>
              <a:t>An antigen is protein that the body sees as foreign and the immune system releases antibodies against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88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 Blood Cells (RBC’s)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4572000"/>
          </a:xfrm>
        </p:spPr>
        <p:txBody>
          <a:bodyPr anchor="t"/>
          <a:lstStyle/>
          <a:p>
            <a:r>
              <a:rPr lang="en-US" dirty="0" smtClean="0"/>
              <a:t>An antigen is protein that the body sees as foreign and the immune system releases antibodies against them.</a:t>
            </a:r>
          </a:p>
          <a:p>
            <a:pPr lvl="1"/>
            <a:r>
              <a:rPr lang="en-US" dirty="0" smtClean="0"/>
              <a:t>We can tolerate proteins for our blood type, but another type is foreign and will be attacked by our immune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6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67818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Red Blood Cells (RBC’s)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4572000"/>
          </a:xfrm>
        </p:spPr>
        <p:txBody>
          <a:bodyPr anchor="t"/>
          <a:lstStyle/>
          <a:p>
            <a:r>
              <a:rPr lang="en-US" dirty="0" smtClean="0"/>
              <a:t>An antigen is protein that the body sees as foreign and the immune system releases antibodies against them.</a:t>
            </a:r>
          </a:p>
          <a:p>
            <a:pPr lvl="1"/>
            <a:r>
              <a:rPr lang="en-US" dirty="0" smtClean="0"/>
              <a:t>We can tolerate proteins for our blood type, but another type is foreign and will be attacked by our immune system.</a:t>
            </a:r>
          </a:p>
          <a:p>
            <a:pPr lvl="1"/>
            <a:r>
              <a:rPr lang="en-US" dirty="0" smtClean="0"/>
              <a:t>Causes agglutination, or clumping, which clogs small blood vessels.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20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101</TotalTime>
  <Words>659</Words>
  <Application>Microsoft Office PowerPoint</Application>
  <PresentationFormat>On-screen Show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NewsPrint</vt:lpstr>
      <vt:lpstr>Blood Typing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Red Blood Cells (RBC’s)</vt:lpstr>
      <vt:lpstr>Red Blood Cells (RBC’s)</vt:lpstr>
      <vt:lpstr>Red Blood Cells (RBC’s)</vt:lpstr>
      <vt:lpstr>Agglutination</vt:lpstr>
      <vt:lpstr>ABO Blood Types</vt:lpstr>
      <vt:lpstr>ABO Blood Types</vt:lpstr>
      <vt:lpstr>ABO Blood Types</vt:lpstr>
      <vt:lpstr>ABO Blood Types</vt:lpstr>
      <vt:lpstr>Rh Factor</vt:lpstr>
      <vt:lpstr>Important Rh Factor Problem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Typing</dc:title>
  <dc:creator>Kent Frederick Morales</dc:creator>
  <cp:lastModifiedBy>Kent Frederick Morales</cp:lastModifiedBy>
  <cp:revision>9</cp:revision>
  <dcterms:created xsi:type="dcterms:W3CDTF">2013-03-04T05:14:13Z</dcterms:created>
  <dcterms:modified xsi:type="dcterms:W3CDTF">2013-03-04T06:55:49Z</dcterms:modified>
</cp:coreProperties>
</file>