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6" r:id="rId9"/>
    <p:sldId id="277" r:id="rId10"/>
    <p:sldId id="278" r:id="rId11"/>
    <p:sldId id="279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BA4574D-EF0D-B349-9C6D-F3D342212096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1BBA69D0-5380-6F4E-A4F0-9B1B2E4326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7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4319282"/>
          </a:xfrm>
        </p:spPr>
        <p:txBody>
          <a:bodyPr>
            <a:normAutofit/>
          </a:bodyPr>
          <a:lstStyle/>
          <a:p>
            <a:r>
              <a:rPr lang="en-US" dirty="0" smtClean="0"/>
              <a:t>Parts: brain and spinal cord</a:t>
            </a:r>
          </a:p>
          <a:p>
            <a:r>
              <a:rPr lang="en-US" dirty="0" smtClean="0"/>
              <a:t>Functions: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Body’s control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Receives sensory input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Relays motor impulse via efferent nerves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8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43192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Parts: brain and spinal cord</a:t>
            </a:r>
          </a:p>
          <a:p>
            <a:r>
              <a:rPr lang="en-US" dirty="0" smtClean="0"/>
              <a:t>Functions: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Body’s control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Receives sensory input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Relays motor impulse via efferent nerves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Center for higher function- intelligence, memory, emotion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1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571" y="2393575"/>
            <a:ext cx="4237491" cy="3473823"/>
          </a:xfrm>
        </p:spPr>
        <p:txBody>
          <a:bodyPr/>
          <a:lstStyle/>
          <a:p>
            <a:r>
              <a:rPr lang="en-US" dirty="0" smtClean="0"/>
              <a:t>Parts: nerves outside the CNS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2" y="2393575"/>
            <a:ext cx="4222524" cy="34738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9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571" y="2393575"/>
            <a:ext cx="4237491" cy="3473823"/>
          </a:xfrm>
        </p:spPr>
        <p:txBody>
          <a:bodyPr/>
          <a:lstStyle/>
          <a:p>
            <a:r>
              <a:rPr lang="en-US" dirty="0" smtClean="0"/>
              <a:t>Parts: nerves outside the CNS</a:t>
            </a:r>
          </a:p>
          <a:p>
            <a:r>
              <a:rPr lang="en-US" dirty="0" smtClean="0"/>
              <a:t>Function: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Sensory- nerves to CNS (afferent). Carries impulses from receptors </a:t>
            </a:r>
            <a:r>
              <a:rPr lang="en-US" u="sng" dirty="0" smtClean="0"/>
              <a:t>to</a:t>
            </a:r>
            <a:r>
              <a:rPr lang="en-US" dirty="0" smtClean="0"/>
              <a:t> CNS.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2" y="2393575"/>
            <a:ext cx="4222524" cy="34738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94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571" y="2393575"/>
            <a:ext cx="4237491" cy="34738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Parts: nerves outside the CNS</a:t>
            </a:r>
          </a:p>
          <a:p>
            <a:r>
              <a:rPr lang="en-US" dirty="0" smtClean="0"/>
              <a:t>Function: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Sensory- nerves to CNS (afferent). Carries impulses from receptors </a:t>
            </a:r>
            <a:r>
              <a:rPr lang="en-US" u="sng" dirty="0" smtClean="0"/>
              <a:t>to</a:t>
            </a:r>
            <a:r>
              <a:rPr lang="en-US" dirty="0" smtClean="0"/>
              <a:t> CNS.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Motor (efferent) nerves from CNS to effector. Carries impulses from CNS to effector (muscles or glands).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2" y="2393575"/>
            <a:ext cx="4222524" cy="34738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49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714" y="2393575"/>
            <a:ext cx="4219348" cy="3473823"/>
          </a:xfrm>
        </p:spPr>
        <p:txBody>
          <a:bodyPr/>
          <a:lstStyle/>
          <a:p>
            <a:r>
              <a:rPr lang="en-US" dirty="0" smtClean="0"/>
              <a:t>Divisions of the motor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Somatic Nervous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6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714" y="2393575"/>
            <a:ext cx="4219348" cy="4319282"/>
          </a:xfrm>
        </p:spPr>
        <p:txBody>
          <a:bodyPr/>
          <a:lstStyle/>
          <a:p>
            <a:r>
              <a:rPr lang="en-US" dirty="0" smtClean="0"/>
              <a:t>Divisions of the motor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Somatic Nervous System</a:t>
            </a:r>
          </a:p>
          <a:p>
            <a:pPr marL="0" indent="0">
              <a:buNone/>
            </a:pPr>
            <a:r>
              <a:rPr lang="en-US" dirty="0" smtClean="0"/>
              <a:t>Voluntary- afferent nerves from skin and muscles go to CNS.  Efferent nerves from CNS to skeletal muscles.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0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714" y="2393575"/>
            <a:ext cx="4219348" cy="43192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Divisions of the motor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Somatic Nervous System</a:t>
            </a:r>
          </a:p>
          <a:p>
            <a:pPr marL="0" indent="0">
              <a:buNone/>
            </a:pPr>
            <a:r>
              <a:rPr lang="en-US" dirty="0" smtClean="0"/>
              <a:t>Voluntary- afferent nerves from skin and muscles go to CNS.  Efferent nerves from CNS to skeletal muscles.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Autonomic Nervous System</a:t>
            </a:r>
          </a:p>
          <a:p>
            <a:pPr marL="0" indent="0">
              <a:buNone/>
            </a:pPr>
            <a:r>
              <a:rPr lang="en-US" dirty="0" smtClean="0"/>
              <a:t>Involuntary- afferent nerves are from internal organs to CNS.  Efferent nerves from CNS to cardiac or smooth muscles.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Functions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Master Controlling and Communicating System in the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90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Functions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939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Master Controlling and Communicating System in the body</a:t>
            </a:r>
          </a:p>
          <a:p>
            <a:r>
              <a:rPr lang="en-US" sz="2800" dirty="0" smtClean="0"/>
              <a:t>3 Functions: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124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Functions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939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Master Controlling and Communicating System in the body</a:t>
            </a:r>
          </a:p>
          <a:p>
            <a:r>
              <a:rPr lang="en-US" sz="2800" dirty="0" smtClean="0"/>
              <a:t>3 Functions:</a:t>
            </a:r>
          </a:p>
          <a:p>
            <a:pPr marL="917575" lvl="1" indent="-514350">
              <a:buFont typeface="+mj-lt"/>
              <a:buAutoNum type="arabicPeriod"/>
            </a:pPr>
            <a:endParaRPr lang="en-US" sz="2600" dirty="0"/>
          </a:p>
          <a:p>
            <a:pPr marL="917575" lvl="1" indent="-514350">
              <a:buFont typeface="+mj-lt"/>
              <a:buAutoNum type="arabicPeriod"/>
            </a:pPr>
            <a:r>
              <a:rPr lang="en-US" sz="2600" dirty="0" smtClean="0"/>
              <a:t>Monitor changes inside and outside the body (sensory input- gathering info.)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728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Functions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939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Master Controlling and Communicating System in the body</a:t>
            </a:r>
          </a:p>
          <a:p>
            <a:r>
              <a:rPr lang="en-US" sz="2800" dirty="0" smtClean="0"/>
              <a:t>3 Functions:</a:t>
            </a:r>
          </a:p>
          <a:p>
            <a:pPr marL="917575" lvl="1" indent="-514350">
              <a:buFont typeface="+mj-lt"/>
              <a:buAutoNum type="arabicPeriod"/>
            </a:pPr>
            <a:endParaRPr lang="en-US" sz="2600" dirty="0"/>
          </a:p>
          <a:p>
            <a:pPr marL="917575" lvl="1" indent="-514350">
              <a:buFont typeface="+mj-lt"/>
              <a:buAutoNum type="arabicPeriod"/>
            </a:pPr>
            <a:r>
              <a:rPr lang="en-US" sz="2600" dirty="0" smtClean="0"/>
              <a:t>Monitor changes inside and outside the body (sensory input- gathering info.)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sz="2600" dirty="0" smtClean="0"/>
              <a:t>Processes information and makes decisions – called integration</a:t>
            </a:r>
          </a:p>
        </p:txBody>
      </p:sp>
    </p:spTree>
    <p:extLst>
      <p:ext uri="{BB962C8B-B14F-4D97-AF65-F5344CB8AC3E}">
        <p14:creationId xmlns:p14="http://schemas.microsoft.com/office/powerpoint/2010/main" val="348601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Functions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939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Master Controlling and Communicating System in the body</a:t>
            </a:r>
          </a:p>
          <a:p>
            <a:r>
              <a:rPr lang="en-US" sz="2800" dirty="0" smtClean="0"/>
              <a:t>3 Functions:</a:t>
            </a:r>
          </a:p>
          <a:p>
            <a:pPr marL="917575" lvl="1" indent="-514350">
              <a:buFont typeface="+mj-lt"/>
              <a:buAutoNum type="arabicPeriod"/>
            </a:pPr>
            <a:endParaRPr lang="en-US" sz="2600" dirty="0"/>
          </a:p>
          <a:p>
            <a:pPr marL="917575" lvl="1" indent="-514350">
              <a:buFont typeface="+mj-lt"/>
              <a:buAutoNum type="arabicPeriod"/>
            </a:pPr>
            <a:r>
              <a:rPr lang="en-US" sz="2600" dirty="0" smtClean="0"/>
              <a:t>Monitor changes inside and outside the body (sensory input- gathering info.)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sz="2600" dirty="0" smtClean="0"/>
              <a:t>Processes information and makes decisions – called integration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sz="2600" dirty="0" smtClean="0"/>
              <a:t>Motor output (motor=muscle) response by activating glands or muscles</a:t>
            </a:r>
          </a:p>
        </p:txBody>
      </p:sp>
    </p:spTree>
    <p:extLst>
      <p:ext uri="{BB962C8B-B14F-4D97-AF65-F5344CB8AC3E}">
        <p14:creationId xmlns:p14="http://schemas.microsoft.com/office/powerpoint/2010/main" val="288418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4319282"/>
          </a:xfrm>
        </p:spPr>
        <p:txBody>
          <a:bodyPr>
            <a:normAutofit/>
          </a:bodyPr>
          <a:lstStyle/>
          <a:p>
            <a:r>
              <a:rPr lang="en-US" dirty="0" smtClean="0"/>
              <a:t>Parts: brain and spinal cord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3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4319282"/>
          </a:xfrm>
        </p:spPr>
        <p:txBody>
          <a:bodyPr>
            <a:normAutofit/>
          </a:bodyPr>
          <a:lstStyle/>
          <a:p>
            <a:r>
              <a:rPr lang="en-US" dirty="0" smtClean="0"/>
              <a:t>Parts: brain and spinal cord</a:t>
            </a:r>
          </a:p>
          <a:p>
            <a:r>
              <a:rPr lang="en-US" dirty="0" smtClean="0"/>
              <a:t>Functions: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Body’s control system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2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52</TotalTime>
  <Words>546</Words>
  <Application>Microsoft Macintosh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Orbit</vt:lpstr>
      <vt:lpstr>Introduction to the Nervous System</vt:lpstr>
      <vt:lpstr>General Functions of the Nervous System</vt:lpstr>
      <vt:lpstr>General Functions of the Nervous System</vt:lpstr>
      <vt:lpstr>General Functions of the Nervous System</vt:lpstr>
      <vt:lpstr>General Functions of the Nervous System</vt:lpstr>
      <vt:lpstr>General Functions of the Nervous System</vt:lpstr>
      <vt:lpstr>Divisions of the Nervous System</vt:lpstr>
      <vt:lpstr>Divisions of the Nervous System</vt:lpstr>
      <vt:lpstr>Divisions of the Nervous System</vt:lpstr>
      <vt:lpstr>Divisions of the Nervous System</vt:lpstr>
      <vt:lpstr>Divisions of the Nervous System</vt:lpstr>
      <vt:lpstr>Divisions of the Nervous System</vt:lpstr>
      <vt:lpstr>Divisions of the Nervous System</vt:lpstr>
      <vt:lpstr>Divisions of the Nervous System</vt:lpstr>
      <vt:lpstr>Divisions of the Nervous System</vt:lpstr>
      <vt:lpstr>Divisions of the Nervous System</vt:lpstr>
      <vt:lpstr>Divisions of the Nervous System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Nervous System</dc:title>
  <dc:creator>test7</dc:creator>
  <cp:lastModifiedBy>test7</cp:lastModifiedBy>
  <cp:revision>5</cp:revision>
  <dcterms:created xsi:type="dcterms:W3CDTF">2013-01-08T15:42:37Z</dcterms:created>
  <dcterms:modified xsi:type="dcterms:W3CDTF">2013-01-08T16:35:36Z</dcterms:modified>
</cp:coreProperties>
</file>